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7" r:id="rId3"/>
    <p:sldId id="296" r:id="rId4"/>
    <p:sldId id="29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84784"/>
            <a:ext cx="712879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Азбука </a:t>
            </a:r>
            <a:endParaRPr lang="ru-RU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загадок </a:t>
            </a:r>
            <a:endParaRPr lang="ru-RU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FFC000"/>
                    </a:gs>
                    <a:gs pos="90000">
                      <a:srgbClr val="C000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класс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rgbClr val="FFC000"/>
                  </a:gs>
                  <a:gs pos="90000">
                    <a:srgbClr val="C00000"/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x\Desktop\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43" b="10179"/>
          <a:stretch/>
        </p:blipFill>
        <p:spPr bwMode="auto">
          <a:xfrm>
            <a:off x="539552" y="1556792"/>
            <a:ext cx="2340925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r="2168" b="29595"/>
          <a:stretch/>
        </p:blipFill>
        <p:spPr>
          <a:xfrm>
            <a:off x="3050170" y="1340768"/>
            <a:ext cx="2722592" cy="3790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1" r="-2968"/>
          <a:stretch/>
        </p:blipFill>
        <p:spPr>
          <a:xfrm>
            <a:off x="6012160" y="603432"/>
            <a:ext cx="2232248" cy="39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7" t="6479" r="17933" b="13646"/>
          <a:stretch/>
        </p:blipFill>
        <p:spPr>
          <a:xfrm>
            <a:off x="4510915" y="476671"/>
            <a:ext cx="2977692" cy="47717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t="11090" r="20094" b="13395"/>
          <a:stretch/>
        </p:blipFill>
        <p:spPr>
          <a:xfrm>
            <a:off x="827584" y="620688"/>
            <a:ext cx="3240359" cy="4731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2" r="2376" b="15669"/>
          <a:stretch/>
        </p:blipFill>
        <p:spPr>
          <a:xfrm>
            <a:off x="2267745" y="3068960"/>
            <a:ext cx="2520280" cy="34029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72" r="4240" b="15346"/>
          <a:stretch/>
        </p:blipFill>
        <p:spPr>
          <a:xfrm>
            <a:off x="4355976" y="96661"/>
            <a:ext cx="2304368" cy="3298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19573" r="31794" b="19627"/>
          <a:stretch/>
        </p:blipFill>
        <p:spPr>
          <a:xfrm>
            <a:off x="6948264" y="836712"/>
            <a:ext cx="1913287" cy="3827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14579" r="2342" b="19751"/>
          <a:stretch/>
        </p:blipFill>
        <p:spPr>
          <a:xfrm>
            <a:off x="251520" y="96661"/>
            <a:ext cx="2448272" cy="375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82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5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x</cp:lastModifiedBy>
  <cp:revision>52</cp:revision>
  <dcterms:created xsi:type="dcterms:W3CDTF">2014-06-15T09:49:01Z</dcterms:created>
  <dcterms:modified xsi:type="dcterms:W3CDTF">2020-05-15T17:06:55Z</dcterms:modified>
</cp:coreProperties>
</file>